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orben" panose="02020500000000000000" charset="0"/>
      <p:regular r:id="rId11"/>
    </p:embeddedFont>
    <p:embeddedFont>
      <p:font typeface="Nobile" panose="02020500000000000000" charset="0"/>
      <p:regular r:id="rId12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612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漫畫租書及預約系統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本研究旨在開發一套簡潔、易用且功能完整的漫畫租借與預約系統，以改善現有問題並提升使用者體驗。此系統將提供漫畫搜尋、線上預約、租借狀態查詢等功能。</a:t>
            </a:r>
            <a:endParaRPr lang="en-US" sz="175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BAB973E-5986-0E33-5C82-CEFB68BA4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4828" y="7584228"/>
            <a:ext cx="2815572" cy="6309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研究背景與目的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背景與動機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數位閱讀興起，漫畫租借系統需求增。現有系統操作複雜、資料不及時。本研究旨在改善問題，提升使用者體驗。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研究目的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開發漫畫租書預約系統，方便搜尋、預約、查詢租借狀態。後台管理資料，使借閱流程順暢智慧化。</a:t>
            </a:r>
            <a:endParaRPr lang="en-US" sz="175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966BBCC-8EF8-BACB-8C30-00F7738B3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4828" y="7584228"/>
            <a:ext cx="2815572" cy="6309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694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問題陳述與預期貢獻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183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Text 2"/>
          <p:cNvSpPr/>
          <p:nvPr/>
        </p:nvSpPr>
        <p:spPr>
          <a:xfrm>
            <a:off x="7017306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現有問題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6866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借閱資訊不明確、分類不清、缺乏即時查詢。部分系統介面不流暢，行動裝置支援不足。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" name="Text 5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預期貢獻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543437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提供功能完善、操作直覺的平台，提升便利性與效率。可推廣至圖書館、漫畫店，增加應用廣度。</a:t>
            </a:r>
            <a:endParaRPr lang="en-US" sz="175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C0745D1-4298-23AE-6CEE-81A52035B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4828" y="7584228"/>
            <a:ext cx="2815572" cy="6309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08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系統設計概覽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4184" y="409100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67973" y="4186019"/>
            <a:ext cx="22542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系統架構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4712" y="409100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668501" y="4186019"/>
            <a:ext cx="22543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功能模組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6668501" y="4676438"/>
            <a:ext cx="225432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包含使用者註冊、漫畫搜尋、租借預約、個人紀錄查詢。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4702" y="390223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788492" y="3997250"/>
            <a:ext cx="22543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資料庫設計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0788492" y="4487669"/>
            <a:ext cx="225432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用戶、漫畫、租借、預約等資料表，確保資料完整性。</a:t>
            </a:r>
            <a:endParaRPr lang="en-US" sz="1750" dirty="0"/>
          </a:p>
        </p:txBody>
      </p:sp>
      <p:pic>
        <p:nvPicPr>
          <p:cNvPr id="17" name="圖片 16" descr="一張含有 文字, 圖表, 字型, 寫生 的圖片&#10;&#10;AI 產生的內容可能不正確。">
            <a:extLst>
              <a:ext uri="{FF2B5EF4-FFF2-40B4-BE49-F238E27FC236}">
                <a16:creationId xmlns:a16="http://schemas.microsoft.com/office/drawing/2014/main" id="{E502F822-4BF3-006E-E617-3D06E9AF0B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1160" y="4818669"/>
            <a:ext cx="2082362" cy="2708685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488CEAFE-AA88-41E3-C7F1-F1697B9C7E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14828" y="7584228"/>
            <a:ext cx="2815572" cy="6309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72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系統實現細節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2129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Text 2"/>
          <p:cNvSpPr/>
          <p:nvPr/>
        </p:nvSpPr>
        <p:spPr>
          <a:xfrm>
            <a:off x="1028224" y="4855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開發環境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34614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使用 Microsoft Visual Studio 2022，後端語言為 C#。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462129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8" name="Text 5"/>
          <p:cNvSpPr/>
          <p:nvPr/>
        </p:nvSpPr>
        <p:spPr>
          <a:xfrm>
            <a:off x="7663101" y="4855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核心功能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3101" y="534614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實現登入驗證、漫畫查詢、租借與預約管理，確保效率。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1" name="Text 8"/>
          <p:cNvSpPr/>
          <p:nvPr/>
        </p:nvSpPr>
        <p:spPr>
          <a:xfrm>
            <a:off x="1028224" y="6404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關鍵技術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89514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運用資料存取層降低耦合度，整合即時通知功能。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17029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4" name="Text 11"/>
          <p:cNvSpPr/>
          <p:nvPr/>
        </p:nvSpPr>
        <p:spPr>
          <a:xfrm>
            <a:off x="7663101" y="6404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介面設計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63101" y="689514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簡潔直覺，首頁顯示熱門漫畫，個人中心查紀錄。</a:t>
            </a:r>
            <a:endParaRPr lang="en-US" sz="1750" dirty="0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1D523FA1-DC0D-6A96-705E-B8194D671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4828" y="7584228"/>
            <a:ext cx="2815572" cy="6309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測試與驗證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單元測試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針對各模組測試，涵蓋正常與異常情境，確保正確運作。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系統整合測試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測試模組間互動，確認資料流與邏輯正確實作。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效能評估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壓力測試下回應時間維持1秒內，具備良好效能。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研究成果總結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329493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功能完整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47607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成功實現登入、查詢、租借、預約等核心功能。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8BFDF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操作性佳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430732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使用者測試證實系統操作直覺，體驗良好。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8BFDF"/>
          </a:solidFill>
          <a:ln/>
        </p:spPr>
        <p:txBody>
          <a:bodyPr/>
          <a:lstStyle/>
          <a:p>
            <a:endParaRPr lang="zh-TW" alt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86025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效能穩定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45340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系統回應迅速，資料庫查詢優化，穩定可靠。</a:t>
            </a:r>
            <a:endParaRPr lang="en-US" sz="1750" dirty="0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DA5E72D5-D9D3-44D2-F3FA-D00BE4049E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14828" y="7584228"/>
            <a:ext cx="2815572" cy="6309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5990" y="417552"/>
            <a:ext cx="3783092" cy="472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專題限制與未來改進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5558784" y="1707286"/>
            <a:ext cx="8480596" cy="2150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8655361" y="2395705"/>
            <a:ext cx="1984143" cy="1018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3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單一語系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5558784" y="2722889"/>
            <a:ext cx="8480596" cy="104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3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目前僅支援單一語系與操作介面。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5558784" y="3494414"/>
            <a:ext cx="8480596" cy="2150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8655361" y="4182833"/>
            <a:ext cx="1984143" cy="1018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3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無行動版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5558784" y="4510017"/>
            <a:ext cx="8480596" cy="104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3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尚未實作行動裝置版本。</a:t>
            </a:r>
            <a:endParaRPr lang="en-US" sz="3200" dirty="0"/>
          </a:p>
        </p:txBody>
      </p:sp>
      <p:sp>
        <p:nvSpPr>
          <p:cNvPr id="10" name="Text 7"/>
          <p:cNvSpPr/>
          <p:nvPr/>
        </p:nvSpPr>
        <p:spPr>
          <a:xfrm>
            <a:off x="5558784" y="5281542"/>
            <a:ext cx="8480596" cy="2150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3200" dirty="0"/>
          </a:p>
        </p:txBody>
      </p:sp>
      <p:sp>
        <p:nvSpPr>
          <p:cNvPr id="11" name="Text 8"/>
          <p:cNvSpPr/>
          <p:nvPr/>
        </p:nvSpPr>
        <p:spPr>
          <a:xfrm>
            <a:off x="8655361" y="5969961"/>
            <a:ext cx="1984143" cy="1018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3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資料來源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5558784" y="6297146"/>
            <a:ext cx="8480596" cy="104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3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僅限預設資料庫，缺乏外部 API 串接。</a:t>
            </a:r>
            <a:endParaRPr lang="en-US" sz="3200" dirty="0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00A4F7AC-AA00-9676-5D87-918E29609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4828" y="7584228"/>
            <a:ext cx="2815572" cy="6309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189</Words>
  <Application>Microsoft Office PowerPoint</Application>
  <PresentationFormat>自訂</PresentationFormat>
  <Paragraphs>62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Corben</vt:lpstr>
      <vt:lpstr>Nobile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Hank Chang</cp:lastModifiedBy>
  <cp:revision>3</cp:revision>
  <dcterms:created xsi:type="dcterms:W3CDTF">2025-06-09T03:28:41Z</dcterms:created>
  <dcterms:modified xsi:type="dcterms:W3CDTF">2025-06-09T03:40:27Z</dcterms:modified>
</cp:coreProperties>
</file>